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0" r:id="rId8"/>
    <p:sldId id="261" r:id="rId9"/>
    <p:sldId id="262" r:id="rId10"/>
    <p:sldId id="276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115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01.png"/><Relationship Id="rId3" Type="http://schemas.openxmlformats.org/officeDocument/2006/relationships/image" Target="../media/image24.png"/><Relationship Id="rId7" Type="http://schemas.openxmlformats.org/officeDocument/2006/relationships/image" Target="../media/image90.png"/><Relationship Id="rId12" Type="http://schemas.openxmlformats.org/officeDocument/2006/relationships/image" Target="../media/image100.png"/><Relationship Id="rId2" Type="http://schemas.openxmlformats.org/officeDocument/2006/relationships/image" Target="../media/image23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9.png"/><Relationship Id="rId5" Type="http://schemas.openxmlformats.org/officeDocument/2006/relationships/image" Target="../media/image26.png"/><Relationship Id="rId15" Type="http://schemas.openxmlformats.org/officeDocument/2006/relationships/image" Target="../media/image97.png"/><Relationship Id="rId10" Type="http://schemas.openxmlformats.org/officeDocument/2006/relationships/image" Target="../media/image54.png"/><Relationship Id="rId4" Type="http://schemas.openxmlformats.org/officeDocument/2006/relationships/image" Target="../media/image25.png"/><Relationship Id="rId9" Type="http://schemas.openxmlformats.org/officeDocument/2006/relationships/image" Target="../media/image93.png"/><Relationship Id="rId1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7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0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5.png"/><Relationship Id="rId5" Type="http://schemas.openxmlformats.org/officeDocument/2006/relationships/image" Target="../media/image26.png"/><Relationship Id="rId10" Type="http://schemas.openxmlformats.org/officeDocument/2006/relationships/image" Target="../media/image104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0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0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5.png"/><Relationship Id="rId5" Type="http://schemas.openxmlformats.org/officeDocument/2006/relationships/image" Target="../media/image26.png"/><Relationship Id="rId10" Type="http://schemas.openxmlformats.org/officeDocument/2006/relationships/image" Target="../media/image104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2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5.png"/><Relationship Id="rId5" Type="http://schemas.openxmlformats.org/officeDocument/2006/relationships/image" Target="../media/image26.png"/><Relationship Id="rId10" Type="http://schemas.openxmlformats.org/officeDocument/2006/relationships/image" Target="../media/image104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24.png"/><Relationship Id="rId21" Type="http://schemas.openxmlformats.org/officeDocument/2006/relationships/image" Target="../media/image125.png"/><Relationship Id="rId7" Type="http://schemas.openxmlformats.org/officeDocument/2006/relationships/image" Target="../media/image58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23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15.png"/><Relationship Id="rId5" Type="http://schemas.openxmlformats.org/officeDocument/2006/relationships/image" Target="../media/image26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25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9" Type="http://schemas.openxmlformats.org/officeDocument/2006/relationships/image" Target="../media/image158.png"/><Relationship Id="rId21" Type="http://schemas.openxmlformats.org/officeDocument/2006/relationships/image" Target="../media/image141.png"/><Relationship Id="rId34" Type="http://schemas.openxmlformats.org/officeDocument/2006/relationships/image" Target="../media/image154.png"/><Relationship Id="rId7" Type="http://schemas.openxmlformats.org/officeDocument/2006/relationships/image" Target="../media/image90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33" Type="http://schemas.openxmlformats.org/officeDocument/2006/relationships/image" Target="../media/image153.png"/><Relationship Id="rId38" Type="http://schemas.openxmlformats.org/officeDocument/2006/relationships/image" Target="../media/image157.png"/><Relationship Id="rId2" Type="http://schemas.openxmlformats.org/officeDocument/2006/relationships/image" Target="../media/image127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32" Type="http://schemas.openxmlformats.org/officeDocument/2006/relationships/image" Target="../media/image152.png"/><Relationship Id="rId37" Type="http://schemas.openxmlformats.org/officeDocument/2006/relationships/image" Target="../media/image54.png"/><Relationship Id="rId40" Type="http://schemas.openxmlformats.org/officeDocument/2006/relationships/image" Target="../media/image159.png"/><Relationship Id="rId5" Type="http://schemas.openxmlformats.org/officeDocument/2006/relationships/image" Target="../media/image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36" Type="http://schemas.openxmlformats.org/officeDocument/2006/relationships/image" Target="../media/image156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31" Type="http://schemas.openxmlformats.org/officeDocument/2006/relationships/image" Target="../media/image151.png"/><Relationship Id="rId4" Type="http://schemas.openxmlformats.org/officeDocument/2006/relationships/image" Target="../media/image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Relationship Id="rId30" Type="http://schemas.openxmlformats.org/officeDocument/2006/relationships/image" Target="../media/image150.png"/><Relationship Id="rId35" Type="http://schemas.openxmlformats.org/officeDocument/2006/relationships/image" Target="../media/image155.png"/><Relationship Id="rId8" Type="http://schemas.openxmlformats.org/officeDocument/2006/relationships/image" Target="../media/image26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9" Type="http://schemas.openxmlformats.org/officeDocument/2006/relationships/image" Target="../media/image191.png"/><Relationship Id="rId21" Type="http://schemas.openxmlformats.org/officeDocument/2006/relationships/image" Target="../media/image173.png"/><Relationship Id="rId34" Type="http://schemas.openxmlformats.org/officeDocument/2006/relationships/image" Target="../media/image186.png"/><Relationship Id="rId7" Type="http://schemas.openxmlformats.org/officeDocument/2006/relationships/image" Target="../media/image26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33" Type="http://schemas.openxmlformats.org/officeDocument/2006/relationships/image" Target="../media/image185.png"/><Relationship Id="rId38" Type="http://schemas.openxmlformats.org/officeDocument/2006/relationships/image" Target="../media/image190.png"/><Relationship Id="rId2" Type="http://schemas.openxmlformats.org/officeDocument/2006/relationships/image" Target="../media/image23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29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3.png"/><Relationship Id="rId24" Type="http://schemas.openxmlformats.org/officeDocument/2006/relationships/image" Target="../media/image176.png"/><Relationship Id="rId32" Type="http://schemas.openxmlformats.org/officeDocument/2006/relationships/image" Target="../media/image184.png"/><Relationship Id="rId37" Type="http://schemas.openxmlformats.org/officeDocument/2006/relationships/image" Target="../media/image189.png"/><Relationship Id="rId5" Type="http://schemas.openxmlformats.org/officeDocument/2006/relationships/image" Target="../media/image160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36" Type="http://schemas.openxmlformats.org/officeDocument/2006/relationships/image" Target="../media/image188.png"/><Relationship Id="rId10" Type="http://schemas.openxmlformats.org/officeDocument/2006/relationships/image" Target="../media/image121.png"/><Relationship Id="rId19" Type="http://schemas.openxmlformats.org/officeDocument/2006/relationships/image" Target="../media/image171.png"/><Relationship Id="rId31" Type="http://schemas.openxmlformats.org/officeDocument/2006/relationships/image" Target="../media/image183.png"/><Relationship Id="rId4" Type="http://schemas.openxmlformats.org/officeDocument/2006/relationships/image" Target="../media/image25.png"/><Relationship Id="rId9" Type="http://schemas.openxmlformats.org/officeDocument/2006/relationships/image" Target="../media/image54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Relationship Id="rId35" Type="http://schemas.openxmlformats.org/officeDocument/2006/relationships/image" Target="../media/image187.png"/><Relationship Id="rId8" Type="http://schemas.openxmlformats.org/officeDocument/2006/relationships/image" Target="../media/image162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5.png"/><Relationship Id="rId18" Type="http://schemas.openxmlformats.org/officeDocument/2006/relationships/image" Target="../media/image199.png"/><Relationship Id="rId3" Type="http://schemas.openxmlformats.org/officeDocument/2006/relationships/image" Target="../media/image24.png"/><Relationship Id="rId21" Type="http://schemas.openxmlformats.org/officeDocument/2006/relationships/image" Target="../media/image202.png"/><Relationship Id="rId7" Type="http://schemas.openxmlformats.org/officeDocument/2006/relationships/image" Target="../media/image26.png"/><Relationship Id="rId12" Type="http://schemas.openxmlformats.org/officeDocument/2006/relationships/image" Target="../media/image121.png"/><Relationship Id="rId17" Type="http://schemas.openxmlformats.org/officeDocument/2006/relationships/image" Target="../media/image198.png"/><Relationship Id="rId2" Type="http://schemas.openxmlformats.org/officeDocument/2006/relationships/image" Target="../media/image23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54.png"/><Relationship Id="rId5" Type="http://schemas.openxmlformats.org/officeDocument/2006/relationships/image" Target="../media/image160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4.png"/><Relationship Id="rId19" Type="http://schemas.openxmlformats.org/officeDocument/2006/relationships/image" Target="../media/image200.png"/><Relationship Id="rId4" Type="http://schemas.openxmlformats.org/officeDocument/2006/relationships/image" Target="../media/image25.png"/><Relationship Id="rId9" Type="http://schemas.openxmlformats.org/officeDocument/2006/relationships/image" Target="../media/image193.png"/><Relationship Id="rId14" Type="http://schemas.openxmlformats.org/officeDocument/2006/relationships/image" Target="../media/image164.png"/><Relationship Id="rId22" Type="http://schemas.openxmlformats.org/officeDocument/2006/relationships/image" Target="../media/image2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26" Type="http://schemas.openxmlformats.org/officeDocument/2006/relationships/image" Target="../media/image229.png"/><Relationship Id="rId3" Type="http://schemas.openxmlformats.org/officeDocument/2006/relationships/image" Target="../media/image206.png"/><Relationship Id="rId21" Type="http://schemas.openxmlformats.org/officeDocument/2006/relationships/image" Target="../media/image224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5" Type="http://schemas.openxmlformats.org/officeDocument/2006/relationships/image" Target="../media/image228.png"/><Relationship Id="rId2" Type="http://schemas.openxmlformats.org/officeDocument/2006/relationships/image" Target="../media/image205.png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24" Type="http://schemas.openxmlformats.org/officeDocument/2006/relationships/image" Target="../media/image227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23" Type="http://schemas.openxmlformats.org/officeDocument/2006/relationships/image" Target="../media/image226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Relationship Id="rId22" Type="http://schemas.openxmlformats.org/officeDocument/2006/relationships/image" Target="../media/image2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164.png"/><Relationship Id="rId3" Type="http://schemas.openxmlformats.org/officeDocument/2006/relationships/image" Target="../media/image24.png"/><Relationship Id="rId21" Type="http://schemas.openxmlformats.org/officeDocument/2006/relationships/image" Target="../media/image244.png"/><Relationship Id="rId7" Type="http://schemas.openxmlformats.org/officeDocument/2006/relationships/image" Target="../media/image232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6.png"/><Relationship Id="rId2" Type="http://schemas.openxmlformats.org/officeDocument/2006/relationships/image" Target="../media/image23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4.png"/><Relationship Id="rId24" Type="http://schemas.openxmlformats.org/officeDocument/2006/relationships/image" Target="../media/image55.png"/><Relationship Id="rId5" Type="http://schemas.openxmlformats.org/officeDocument/2006/relationships/image" Target="../media/image230.png"/><Relationship Id="rId15" Type="http://schemas.openxmlformats.org/officeDocument/2006/relationships/image" Target="../media/image238.png"/><Relationship Id="rId23" Type="http://schemas.openxmlformats.org/officeDocument/2006/relationships/image" Target="../media/image245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237.png"/><Relationship Id="rId2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2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2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10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9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7.png"/><Relationship Id="rId5" Type="http://schemas.openxmlformats.org/officeDocument/2006/relationships/image" Target="../media/image26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25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24.png"/><Relationship Id="rId21" Type="http://schemas.openxmlformats.org/officeDocument/2006/relationships/image" Target="../media/image84.png"/><Relationship Id="rId7" Type="http://schemas.openxmlformats.org/officeDocument/2006/relationships/image" Target="../media/image58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23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74.png"/><Relationship Id="rId5" Type="http://schemas.openxmlformats.org/officeDocument/2006/relationships/image" Target="../media/image26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25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2.png"/><Relationship Id="rId1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23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25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9.png"/><Relationship Id="rId3" Type="http://schemas.openxmlformats.org/officeDocument/2006/relationships/image" Target="../media/image24.png"/><Relationship Id="rId7" Type="http://schemas.openxmlformats.org/officeDocument/2006/relationships/image" Target="../media/image90.png"/><Relationship Id="rId12" Type="http://schemas.openxmlformats.org/officeDocument/2006/relationships/image" Target="../media/image54.png"/><Relationship Id="rId17" Type="http://schemas.openxmlformats.org/officeDocument/2006/relationships/image" Target="../media/image103.gif"/><Relationship Id="rId2" Type="http://schemas.openxmlformats.org/officeDocument/2006/relationships/image" Target="../media/image23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8.png"/><Relationship Id="rId5" Type="http://schemas.openxmlformats.org/officeDocument/2006/relationships/image" Target="../media/image26.png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4" Type="http://schemas.openxmlformats.org/officeDocument/2006/relationships/image" Target="../media/image25.png"/><Relationship Id="rId9" Type="http://schemas.openxmlformats.org/officeDocument/2006/relationships/image" Target="../media/image93.png"/><Relationship Id="rId1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795425"/>
            <a:ext cx="4741171" cy="8992509"/>
            <a:chOff x="-438095" y="795425"/>
            <a:chExt cx="4741171" cy="89925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438095" y="1157017"/>
              <a:ext cx="2360429" cy="8147288"/>
              <a:chOff x="-438095" y="1157017"/>
              <a:chExt cx="2360429" cy="81472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438095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922334" y="1157017"/>
              <a:ext cx="2360429" cy="8147288"/>
              <a:chOff x="1922334" y="1157017"/>
              <a:chExt cx="2360429" cy="81472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22334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2114751" y="5106272"/>
              <a:ext cx="7986341" cy="87829"/>
              <a:chOff x="-2114751" y="5106272"/>
              <a:chExt cx="7986341" cy="878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-2114751" y="5106272"/>
                <a:ext cx="7986341" cy="878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438095" y="6480226"/>
              <a:ext cx="4659920" cy="3307707"/>
              <a:chOff x="-438095" y="6480226"/>
              <a:chExt cx="4659920" cy="33077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38095" y="6480226"/>
                <a:ext cx="4659920" cy="33077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438095" y="6480226"/>
              <a:ext cx="4720858" cy="3307707"/>
              <a:chOff x="-438095" y="6480226"/>
              <a:chExt cx="4720858" cy="33077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38095" y="6480226"/>
                <a:ext cx="4720858" cy="33077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438095" y="795425"/>
              <a:ext cx="4741171" cy="3307707"/>
              <a:chOff x="-438095" y="795425"/>
              <a:chExt cx="4741171" cy="33077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38095" y="795425"/>
                <a:ext cx="4741171" cy="33077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438095" y="795425"/>
              <a:ext cx="4741171" cy="3307707"/>
              <a:chOff x="-438095" y="795425"/>
              <a:chExt cx="4741171" cy="33077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38095" y="795425"/>
                <a:ext cx="4741171" cy="330770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842339" y="795425"/>
            <a:ext cx="4741171" cy="8992509"/>
            <a:chOff x="13842339" y="795425"/>
            <a:chExt cx="4741171" cy="89925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842339" y="1157017"/>
              <a:ext cx="2360429" cy="8147288"/>
              <a:chOff x="13842339" y="1157017"/>
              <a:chExt cx="2360429" cy="814728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42339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202768" y="1157017"/>
              <a:ext cx="2360429" cy="8147288"/>
              <a:chOff x="16202768" y="1157017"/>
              <a:chExt cx="2360429" cy="81472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02768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165683" y="5106272"/>
              <a:ext cx="7986341" cy="87829"/>
              <a:chOff x="12165683" y="5106272"/>
              <a:chExt cx="7986341" cy="8782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2165683" y="5106272"/>
                <a:ext cx="7986341" cy="878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842339" y="6480226"/>
              <a:ext cx="4659920" cy="3307707"/>
              <a:chOff x="13842339" y="6480226"/>
              <a:chExt cx="4659920" cy="33077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42339" y="6480226"/>
                <a:ext cx="4659920" cy="330770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842339" y="6480226"/>
              <a:ext cx="4720858" cy="3307707"/>
              <a:chOff x="13842339" y="6480226"/>
              <a:chExt cx="4720858" cy="330770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42339" y="6480226"/>
                <a:ext cx="4720858" cy="330770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42339" y="795425"/>
              <a:ext cx="4741171" cy="3307707"/>
              <a:chOff x="13842339" y="795425"/>
              <a:chExt cx="4741171" cy="33077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42339" y="795425"/>
                <a:ext cx="4741171" cy="330770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842339" y="795425"/>
              <a:ext cx="4741171" cy="3307707"/>
              <a:chOff x="13842339" y="795425"/>
              <a:chExt cx="4741171" cy="330770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42339" y="795425"/>
                <a:ext cx="4741171" cy="330770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2914286" y="2914286"/>
            <a:ext cx="10266667" cy="4438095"/>
            <a:chOff x="-2914286" y="2914286"/>
            <a:chExt cx="10266667" cy="4438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914286" y="2914286"/>
              <a:ext cx="10266667" cy="44380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33333" y="2914286"/>
            <a:ext cx="10266667" cy="4438095"/>
            <a:chOff x="10933333" y="2914286"/>
            <a:chExt cx="10266667" cy="44380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933333" y="2914286"/>
              <a:ext cx="10266667" cy="443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82965" y="1271433"/>
            <a:ext cx="10860346" cy="7732227"/>
            <a:chOff x="3682965" y="1271433"/>
            <a:chExt cx="10860346" cy="77322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80000">
              <a:off x="-1957274" y="-2706374"/>
              <a:ext cx="21720691" cy="1546445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80000">
              <a:off x="3682965" y="1271433"/>
              <a:ext cx="10860346" cy="773222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676190" y="1302979"/>
            <a:ext cx="10933333" cy="8159699"/>
            <a:chOff x="3676190" y="1302979"/>
            <a:chExt cx="10933333" cy="815969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012156" y="-2894739"/>
              <a:ext cx="21866667" cy="16319398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6190" y="1302979"/>
              <a:ext cx="10933333" cy="815969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984011" y="2485062"/>
            <a:ext cx="10393883" cy="2835189"/>
            <a:chOff x="3984011" y="2485062"/>
            <a:chExt cx="10393883" cy="283518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4011" y="2485062"/>
              <a:ext cx="10393883" cy="28351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923697" y="5142857"/>
            <a:ext cx="10438320" cy="3166217"/>
            <a:chOff x="3923697" y="5142857"/>
            <a:chExt cx="10438320" cy="316621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23697" y="5142857"/>
              <a:ext cx="10438320" cy="3166217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55804" y="8720079"/>
            <a:ext cx="6852219" cy="49738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16797" y="6601322"/>
            <a:ext cx="3913336" cy="64400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76925" y="4394686"/>
            <a:ext cx="10488909" cy="201853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303076" y="2485062"/>
            <a:ext cx="3123341" cy="1493524"/>
            <a:chOff x="4303076" y="2485062"/>
            <a:chExt cx="3123341" cy="149352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4303076" y="2485062"/>
              <a:ext cx="3043358" cy="629029"/>
              <a:chOff x="4303076" y="2485062"/>
              <a:chExt cx="3043358" cy="62902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246742" y="2536668"/>
                <a:ext cx="2819183" cy="665402"/>
              </a:xfrm>
              <a:prstGeom prst="rect">
                <a:avLst/>
              </a:prstGeom>
            </p:spPr>
          </p:pic>
          <p:grpSp>
            <p:nvGrpSpPr>
              <p:cNvPr id="1025" name="그룹 1025"/>
              <p:cNvGrpSpPr/>
              <p:nvPr/>
            </p:nvGrpSpPr>
            <p:grpSpPr>
              <a:xfrm>
                <a:off x="4543718" y="2485062"/>
                <a:ext cx="2562074" cy="35308"/>
                <a:chOff x="4543718" y="2485062"/>
                <a:chExt cx="2562074" cy="35308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4543718" y="2485062"/>
                  <a:ext cx="2562074" cy="35308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4543718" y="3064785"/>
                <a:ext cx="2562074" cy="35308"/>
                <a:chOff x="4543718" y="3064785"/>
                <a:chExt cx="2562074" cy="35308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4543718" y="3064785"/>
                  <a:ext cx="2562074" cy="353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7" name="그룹 1027"/>
            <p:cNvGrpSpPr/>
            <p:nvPr/>
          </p:nvGrpSpPr>
          <p:grpSpPr>
            <a:xfrm>
              <a:off x="4340155" y="2977227"/>
              <a:ext cx="3086262" cy="1001359"/>
              <a:chOff x="4340155" y="2977227"/>
              <a:chExt cx="3086262" cy="100135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480000">
                <a:off x="4302518" y="3216099"/>
                <a:ext cx="2813040" cy="570183"/>
              </a:xfrm>
              <a:prstGeom prst="rect">
                <a:avLst/>
              </a:prstGeom>
            </p:spPr>
          </p:pic>
          <p:grpSp>
            <p:nvGrpSpPr>
              <p:cNvPr id="1028" name="그룹 1028"/>
              <p:cNvGrpSpPr/>
              <p:nvPr/>
            </p:nvGrpSpPr>
            <p:grpSpPr>
              <a:xfrm>
                <a:off x="4562480" y="3155342"/>
                <a:ext cx="2562074" cy="35308"/>
                <a:chOff x="4562480" y="3155342"/>
                <a:chExt cx="2562074" cy="35308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480000">
                  <a:off x="4562480" y="3155342"/>
                  <a:ext cx="2562074" cy="35308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4643162" y="3729423"/>
                <a:ext cx="2562074" cy="35308"/>
                <a:chOff x="4643162" y="3729423"/>
                <a:chExt cx="2562074" cy="35308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480000">
                  <a:off x="4643162" y="3729423"/>
                  <a:ext cx="2562074" cy="3530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76459" y="3975878"/>
            <a:ext cx="12151856" cy="4062114"/>
            <a:chOff x="2276459" y="3975878"/>
            <a:chExt cx="4053200" cy="40621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7158" y="2098060"/>
              <a:ext cx="8106401" cy="812422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76459" y="3975878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64013" y="7679260"/>
            <a:ext cx="1141251" cy="423773"/>
            <a:chOff x="5701531" y="7797354"/>
            <a:chExt cx="1141251" cy="4237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3020000">
              <a:off x="5130906" y="7653923"/>
              <a:ext cx="2282502" cy="84754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020000">
              <a:off x="5701531" y="7797354"/>
              <a:ext cx="1141251" cy="4237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9611" y="3730196"/>
            <a:ext cx="1123790" cy="423773"/>
            <a:chOff x="1739611" y="3730196"/>
            <a:chExt cx="1123790" cy="4237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1177716" y="3586766"/>
              <a:ext cx="2247579" cy="84754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1739611" y="3730196"/>
              <a:ext cx="1123790" cy="423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8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420" y="1597715"/>
            <a:ext cx="2186903" cy="426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69692" y="977904"/>
            <a:ext cx="2563450" cy="7880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9365" y="2119717"/>
            <a:ext cx="6998379" cy="3339969"/>
            <a:chOff x="1079365" y="2119717"/>
            <a:chExt cx="6998379" cy="33399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331406" y="576007"/>
              <a:ext cx="13996758" cy="667993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9365" y="2119717"/>
              <a:ext cx="6998379" cy="33399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3912" y="2119717"/>
            <a:ext cx="7190691" cy="3339969"/>
            <a:chOff x="8783912" y="2119717"/>
            <a:chExt cx="7190691" cy="33399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6985" y="576007"/>
              <a:ext cx="14381382" cy="667993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3912" y="2119717"/>
              <a:ext cx="7190691" cy="33399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9365" y="5815242"/>
            <a:ext cx="6998379" cy="3339969"/>
            <a:chOff x="1079365" y="5815242"/>
            <a:chExt cx="6998379" cy="33399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331406" y="4271532"/>
              <a:ext cx="13996758" cy="667993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9365" y="5815242"/>
              <a:ext cx="6998379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22008" y="5815242"/>
            <a:ext cx="7177992" cy="3339969"/>
            <a:chOff x="8822008" y="5815242"/>
            <a:chExt cx="7177992" cy="33399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21430" y="4271532"/>
              <a:ext cx="14355985" cy="667993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2008" y="5815242"/>
              <a:ext cx="7177992" cy="33399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3175" y="844822"/>
            <a:ext cx="5961905" cy="772541"/>
            <a:chOff x="1103175" y="844822"/>
            <a:chExt cx="5961905" cy="77254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03175" y="844822"/>
              <a:ext cx="5961905" cy="756080"/>
              <a:chOff x="1103175" y="844822"/>
              <a:chExt cx="5961905" cy="75608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03175" y="844822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85069" y="821970"/>
              <a:ext cx="2926916" cy="85950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22" y="4421017"/>
            <a:ext cx="1489867" cy="5959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82" y="3695105"/>
            <a:ext cx="1601322" cy="16013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03" y="3294902"/>
            <a:ext cx="1102094" cy="11020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09" y="3396878"/>
            <a:ext cx="1633161" cy="1172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1573" y="9292716"/>
            <a:ext cx="6012695" cy="513749"/>
            <a:chOff x="13401573" y="9292716"/>
            <a:chExt cx="6012695" cy="513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980000">
              <a:off x="13401573" y="9292716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54291" y="494300"/>
            <a:ext cx="6012695" cy="513749"/>
            <a:chOff x="-654291" y="494300"/>
            <a:chExt cx="6012695" cy="5137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920000">
              <a:off x="-654291" y="494300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44895" y="525039"/>
            <a:ext cx="6012695" cy="513749"/>
            <a:chOff x="14144895" y="525039"/>
            <a:chExt cx="6012695" cy="513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560000">
              <a:off x="14144895" y="525039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0236" y="457841"/>
            <a:ext cx="12070929" cy="4158818"/>
            <a:chOff x="650236" y="457841"/>
            <a:chExt cx="12070929" cy="41588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236" y="457841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4763" y="4425544"/>
            <a:ext cx="1651784" cy="12284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534914" y="4949352"/>
            <a:ext cx="2851772" cy="79594"/>
            <a:chOff x="4534914" y="4949352"/>
            <a:chExt cx="2851772" cy="795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4914" y="4949352"/>
              <a:ext cx="2851772" cy="795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89505" y="4949352"/>
            <a:ext cx="2851772" cy="79594"/>
            <a:chOff x="10889505" y="4949352"/>
            <a:chExt cx="2851772" cy="7959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9505" y="4949352"/>
              <a:ext cx="2851772" cy="795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34914" y="2237063"/>
            <a:ext cx="832259" cy="5713438"/>
            <a:chOff x="4534914" y="2237063"/>
            <a:chExt cx="832259" cy="571343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534914" y="2237063"/>
              <a:ext cx="790760" cy="79594"/>
              <a:chOff x="4534914" y="2237063"/>
              <a:chExt cx="790760" cy="7959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914" y="2237063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534914" y="7870906"/>
              <a:ext cx="790760" cy="79594"/>
              <a:chOff x="4534914" y="7870906"/>
              <a:chExt cx="790760" cy="7959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914" y="7870906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94216" y="5057347"/>
              <a:ext cx="5666320" cy="79594"/>
              <a:chOff x="2494216" y="5057347"/>
              <a:chExt cx="5666320" cy="7959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2494216" y="5057347"/>
                <a:ext cx="5666320" cy="7959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367638" y="3586029"/>
            <a:ext cx="832259" cy="2854729"/>
            <a:chOff x="7367638" y="3586029"/>
            <a:chExt cx="832259" cy="285472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409137" y="3586029"/>
              <a:ext cx="790760" cy="79594"/>
              <a:chOff x="7409137" y="3586029"/>
              <a:chExt cx="790760" cy="7959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09137" y="3586029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409137" y="6361164"/>
              <a:ext cx="790760" cy="79594"/>
              <a:chOff x="7409137" y="6361164"/>
              <a:chExt cx="790760" cy="7959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09137" y="6361164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001625" y="4979935"/>
              <a:ext cx="2811621" cy="79594"/>
              <a:chOff x="6001625" y="4979935"/>
              <a:chExt cx="2811621" cy="7959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6001625" y="4979935"/>
                <a:ext cx="2811621" cy="79594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2909018" y="2237063"/>
            <a:ext cx="832259" cy="5713438"/>
            <a:chOff x="12909018" y="2237063"/>
            <a:chExt cx="832259" cy="571343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950517" y="2237063"/>
              <a:ext cx="790760" cy="79594"/>
              <a:chOff x="12950517" y="2237063"/>
              <a:chExt cx="790760" cy="7959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50517" y="2237063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950517" y="7870906"/>
              <a:ext cx="790760" cy="79594"/>
              <a:chOff x="12950517" y="7870906"/>
              <a:chExt cx="790760" cy="7959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50517" y="7870906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115655" y="5057347"/>
              <a:ext cx="5666320" cy="79594"/>
              <a:chOff x="10115655" y="5057347"/>
              <a:chExt cx="5666320" cy="7959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6200000">
                <a:off x="10115655" y="5057347"/>
                <a:ext cx="5666320" cy="7959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0076293" y="3586029"/>
            <a:ext cx="832259" cy="2854729"/>
            <a:chOff x="10076293" y="3586029"/>
            <a:chExt cx="832259" cy="285472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0076293" y="3586029"/>
              <a:ext cx="790760" cy="79594"/>
              <a:chOff x="10076293" y="3586029"/>
              <a:chExt cx="790760" cy="7959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76293" y="3586029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076293" y="6361164"/>
              <a:ext cx="790760" cy="79594"/>
              <a:chOff x="10076293" y="6361164"/>
              <a:chExt cx="790760" cy="7959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76293" y="6361164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462945" y="4979935"/>
              <a:ext cx="2811621" cy="79594"/>
              <a:chOff x="9462945" y="4979935"/>
              <a:chExt cx="2811621" cy="7959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6200000">
                <a:off x="9462945" y="4979935"/>
                <a:ext cx="2811621" cy="79594"/>
              </a:xfrm>
              <a:prstGeom prst="rect">
                <a:avLst/>
              </a:prstGeom>
            </p:spPr>
          </p:pic>
        </p:grpSp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4875" y="3190470"/>
            <a:ext cx="1239613" cy="669175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2553962" y="1157310"/>
            <a:ext cx="2085714" cy="2090301"/>
            <a:chOff x="2553962" y="1157310"/>
            <a:chExt cx="2085714" cy="209030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6319" y="191014"/>
              <a:ext cx="4171429" cy="4180602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53962" y="1157310"/>
              <a:ext cx="2085714" cy="209030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455570" y="980105"/>
            <a:ext cx="251824" cy="501664"/>
            <a:chOff x="3455570" y="980105"/>
            <a:chExt cx="251824" cy="50166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55570" y="980105"/>
              <a:ext cx="251824" cy="50166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603863" y="3845032"/>
            <a:ext cx="2085714" cy="2090301"/>
            <a:chOff x="2603863" y="3845032"/>
            <a:chExt cx="2085714" cy="209030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6220" y="2878736"/>
              <a:ext cx="4171429" cy="4180602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03863" y="3845032"/>
              <a:ext cx="2085714" cy="2090301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58497" y="5847335"/>
            <a:ext cx="1618946" cy="726680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4452128" y="2027003"/>
            <a:ext cx="251824" cy="501664"/>
            <a:chOff x="4452128" y="2027003"/>
            <a:chExt cx="251824" cy="50166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52128" y="2027003"/>
              <a:ext cx="251824" cy="50166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553962" y="6720994"/>
            <a:ext cx="2085714" cy="2090301"/>
            <a:chOff x="2553962" y="6720994"/>
            <a:chExt cx="2085714" cy="209030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6319" y="5754698"/>
              <a:ext cx="4171429" cy="4180602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53962" y="6720994"/>
              <a:ext cx="2085714" cy="2090301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20630" y="8782905"/>
            <a:ext cx="1506194" cy="669175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3470907" y="6551095"/>
            <a:ext cx="251824" cy="501664"/>
            <a:chOff x="3470907" y="6551095"/>
            <a:chExt cx="251824" cy="50166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70907" y="6551095"/>
              <a:ext cx="251824" cy="50166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095135" y="2578508"/>
            <a:ext cx="2085714" cy="2822834"/>
            <a:chOff x="8095135" y="2578508"/>
            <a:chExt cx="2085714" cy="282283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1590" y="4936152"/>
              <a:ext cx="1609897" cy="520277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8095135" y="2829340"/>
              <a:ext cx="2085714" cy="2090301"/>
              <a:chOff x="8095135" y="2829340"/>
              <a:chExt cx="2085714" cy="2090301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107493" y="1863044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095135" y="2829340"/>
                <a:ext cx="2085714" cy="2090301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9016945" y="2578508"/>
              <a:ext cx="251824" cy="501664"/>
              <a:chOff x="9016945" y="2578508"/>
              <a:chExt cx="251824" cy="501664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16945" y="2578508"/>
                <a:ext cx="251824" cy="501664"/>
              </a:xfrm>
              <a:prstGeom prst="rect">
                <a:avLst/>
              </a:prstGeom>
            </p:spPr>
          </p:pic>
        </p:grpSp>
      </p:grpSp>
      <p:grpSp>
        <p:nvGrpSpPr>
          <p:cNvPr id="1037" name="그룹 1037"/>
          <p:cNvGrpSpPr/>
          <p:nvPr/>
        </p:nvGrpSpPr>
        <p:grpSpPr>
          <a:xfrm>
            <a:off x="8095135" y="5556250"/>
            <a:ext cx="2085714" cy="2669909"/>
            <a:chOff x="8095135" y="5556250"/>
            <a:chExt cx="2085714" cy="2669909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8095135" y="5611182"/>
              <a:ext cx="2085714" cy="2090301"/>
              <a:chOff x="8095135" y="5611182"/>
              <a:chExt cx="2085714" cy="2090301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107493" y="4644886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095135" y="5611182"/>
                <a:ext cx="2085714" cy="2090301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97304" y="7732219"/>
              <a:ext cx="1740668" cy="570992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9016945" y="5556250"/>
              <a:ext cx="251824" cy="501664"/>
              <a:chOff x="9016945" y="5556250"/>
              <a:chExt cx="251824" cy="501664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16945" y="5556250"/>
                <a:ext cx="251824" cy="501664"/>
              </a:xfrm>
              <a:prstGeom prst="rect">
                <a:avLst/>
              </a:prstGeom>
            </p:spPr>
          </p:pic>
        </p:grpSp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51207" y="3204706"/>
            <a:ext cx="2257128" cy="647785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3608348" y="1151349"/>
            <a:ext cx="2085714" cy="2090301"/>
            <a:chOff x="13608348" y="1151349"/>
            <a:chExt cx="2085714" cy="2090301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0706" y="185053"/>
              <a:ext cx="4171429" cy="4180602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08348" y="1151349"/>
              <a:ext cx="2085714" cy="2090301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4525293" y="980105"/>
            <a:ext cx="251824" cy="501664"/>
            <a:chOff x="14525293" y="980105"/>
            <a:chExt cx="251824" cy="501664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293" y="980105"/>
              <a:ext cx="251824" cy="50166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608348" y="3933190"/>
            <a:ext cx="2085714" cy="2090301"/>
            <a:chOff x="13608348" y="3933190"/>
            <a:chExt cx="2085714" cy="2090301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0706" y="2966895"/>
              <a:ext cx="4171429" cy="4180602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08348" y="3933190"/>
              <a:ext cx="2085714" cy="2090301"/>
            </a:xfrm>
            <a:prstGeom prst="rect">
              <a:avLst/>
            </a:prstGeom>
          </p:spPr>
        </p:pic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437906" y="5928895"/>
            <a:ext cx="2212613" cy="669175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4525293" y="3833648"/>
            <a:ext cx="251824" cy="501664"/>
            <a:chOff x="14525293" y="3833648"/>
            <a:chExt cx="251824" cy="501664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293" y="3833648"/>
              <a:ext cx="251824" cy="501664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3608348" y="6589190"/>
            <a:ext cx="2085714" cy="2784008"/>
            <a:chOff x="13608348" y="6589190"/>
            <a:chExt cx="2085714" cy="2784008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3608348" y="6715032"/>
              <a:ext cx="2085714" cy="2090301"/>
              <a:chOff x="13608348" y="6715032"/>
              <a:chExt cx="2085714" cy="2090301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620706" y="5748736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608348" y="6715032"/>
                <a:ext cx="2085714" cy="2090301"/>
              </a:xfrm>
              <a:prstGeom prst="rect">
                <a:avLst/>
              </a:prstGeom>
            </p:spPr>
          </p:pic>
        </p:grpSp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599906" y="8782725"/>
              <a:ext cx="2075594" cy="666651"/>
            </a:xfrm>
            <a:prstGeom prst="rect">
              <a:avLst/>
            </a:prstGeom>
          </p:spPr>
        </p:pic>
        <p:grpSp>
          <p:nvGrpSpPr>
            <p:cNvPr id="1046" name="그룹 1046"/>
            <p:cNvGrpSpPr/>
            <p:nvPr/>
          </p:nvGrpSpPr>
          <p:grpSpPr>
            <a:xfrm>
              <a:off x="14525293" y="6589190"/>
              <a:ext cx="251824" cy="501664"/>
              <a:chOff x="14525293" y="6589190"/>
              <a:chExt cx="251824" cy="501664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25293" y="6589190"/>
                <a:ext cx="251824" cy="501664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7904870" y="-49270"/>
            <a:ext cx="2237021" cy="1982560"/>
            <a:chOff x="7904870" y="-49270"/>
            <a:chExt cx="2237021" cy="1982560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300000">
              <a:off x="6786359" y="-857544"/>
              <a:ext cx="4474043" cy="3965120"/>
            </a:xfrm>
            <a:prstGeom prst="rect">
              <a:avLst/>
            </a:prstGeom>
          </p:spPr>
        </p:pic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300000">
              <a:off x="7904870" y="-49270"/>
              <a:ext cx="2237021" cy="1982560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-1781365" y="9051923"/>
            <a:ext cx="6012695" cy="513749"/>
            <a:chOff x="-1781365" y="9051923"/>
            <a:chExt cx="6012695" cy="513749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540000">
              <a:off x="-1781365" y="9051923"/>
              <a:ext cx="6012695" cy="513749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-414291" y="391443"/>
            <a:ext cx="6012695" cy="513749"/>
            <a:chOff x="-414291" y="391443"/>
            <a:chExt cx="6012695" cy="513749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-414291" y="391443"/>
              <a:ext cx="6012695" cy="513749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3193954" y="9456526"/>
            <a:ext cx="6012695" cy="513749"/>
            <a:chOff x="13193954" y="9456526"/>
            <a:chExt cx="6012695" cy="513749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13193954" y="9456526"/>
              <a:ext cx="6012695" cy="513749"/>
            </a:xfrm>
            <a:prstGeom prst="rect">
              <a:avLst/>
            </a:prstGeom>
          </p:spPr>
        </p:pic>
      </p:grpSp>
      <p:pic>
        <p:nvPicPr>
          <p:cNvPr id="164" name="Object 16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6857150" y="8687179"/>
            <a:ext cx="4685714" cy="572111"/>
            <a:chOff x="6857150" y="8687179"/>
            <a:chExt cx="4685714" cy="57211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57150" y="8687179"/>
              <a:ext cx="4685714" cy="572111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672376" y="8559533"/>
            <a:ext cx="4679698" cy="846402"/>
          </a:xfrm>
          <a:prstGeom prst="rect">
            <a:avLst/>
          </a:prstGeom>
        </p:spPr>
      </p:pic>
      <p:pic>
        <p:nvPicPr>
          <p:cNvPr id="169" name="Object 16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439240" y="4425544"/>
            <a:ext cx="1661461" cy="1240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762" y="1832597"/>
            <a:ext cx="16263492" cy="8284087"/>
            <a:chOff x="784762" y="1832597"/>
            <a:chExt cx="16263492" cy="8284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762" y="1832597"/>
              <a:ext cx="16263492" cy="828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8895" y="2042750"/>
            <a:ext cx="7697790" cy="2657760"/>
            <a:chOff x="4648895" y="2042750"/>
            <a:chExt cx="7697790" cy="26577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895" y="2042750"/>
              <a:ext cx="7697790" cy="265776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0000" y="713870"/>
            <a:ext cx="5961905" cy="763811"/>
            <a:chOff x="800000" y="713870"/>
            <a:chExt cx="5961905" cy="7638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0000" y="713870"/>
              <a:ext cx="5961905" cy="756080"/>
              <a:chOff x="800000" y="713870"/>
              <a:chExt cx="5961905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0000" y="713870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1900" y="691018"/>
              <a:ext cx="3684573" cy="8368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9807" y="1095775"/>
            <a:ext cx="3566100" cy="931116"/>
            <a:chOff x="7359807" y="1095775"/>
            <a:chExt cx="3566100" cy="9311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9807" y="1095775"/>
              <a:ext cx="3566100" cy="9311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89232" y="3303247"/>
            <a:ext cx="1211619" cy="1238599"/>
            <a:chOff x="5389232" y="3303247"/>
            <a:chExt cx="1211619" cy="12385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9232" y="3303247"/>
              <a:ext cx="1211619" cy="12385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19749" y="2938972"/>
            <a:ext cx="1967150" cy="1967150"/>
            <a:chOff x="7119749" y="2938972"/>
            <a:chExt cx="1967150" cy="19671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9749" y="2938972"/>
              <a:ext cx="1967150" cy="19671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90966" y="5227323"/>
            <a:ext cx="3829234" cy="1641100"/>
            <a:chOff x="5390966" y="5227323"/>
            <a:chExt cx="3829234" cy="16411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0966" y="5227323"/>
              <a:ext cx="3829234" cy="16411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93088" y="7133527"/>
            <a:ext cx="3069827" cy="1534913"/>
            <a:chOff x="5293088" y="7133527"/>
            <a:chExt cx="3069827" cy="15349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3088" y="7133527"/>
              <a:ext cx="3069827" cy="15349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2212" y="5094399"/>
            <a:ext cx="2183572" cy="790407"/>
            <a:chOff x="1222212" y="5094399"/>
            <a:chExt cx="2183572" cy="7904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2212" y="5094399"/>
              <a:ext cx="2183572" cy="7904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3112" y="6106519"/>
            <a:ext cx="1550845" cy="542796"/>
            <a:chOff x="1363112" y="6106519"/>
            <a:chExt cx="1550845" cy="5427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3112" y="6106519"/>
              <a:ext cx="1550845" cy="5427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42093" y="6106519"/>
            <a:ext cx="753266" cy="753266"/>
            <a:chOff x="3642093" y="6106519"/>
            <a:chExt cx="753266" cy="75326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2093" y="6106519"/>
              <a:ext cx="753266" cy="7532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10782" y="5046762"/>
            <a:ext cx="838045" cy="838045"/>
            <a:chOff x="3610782" y="5046762"/>
            <a:chExt cx="838045" cy="8380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10782" y="5046762"/>
              <a:ext cx="838045" cy="8380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259110" y="3441742"/>
            <a:ext cx="1446915" cy="895492"/>
            <a:chOff x="9259110" y="3441742"/>
            <a:chExt cx="1446915" cy="89549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59110" y="3441742"/>
              <a:ext cx="1446915" cy="8954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949750" y="3371630"/>
            <a:ext cx="1677196" cy="1464379"/>
            <a:chOff x="11949750" y="3371630"/>
            <a:chExt cx="1677196" cy="146437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49750" y="3371630"/>
              <a:ext cx="1677196" cy="146437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913593" y="3153997"/>
            <a:ext cx="2962589" cy="1892765"/>
            <a:chOff x="12913593" y="3153997"/>
            <a:chExt cx="2962589" cy="18927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13593" y="3153997"/>
              <a:ext cx="2962589" cy="189276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884016" y="5127202"/>
            <a:ext cx="1485860" cy="1485860"/>
            <a:chOff x="12884016" y="5127202"/>
            <a:chExt cx="1485860" cy="148586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84016" y="5127202"/>
              <a:ext cx="1485860" cy="14858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816030" y="7078729"/>
            <a:ext cx="2060152" cy="2060152"/>
            <a:chOff x="13816030" y="7078729"/>
            <a:chExt cx="2060152" cy="206015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16030" y="7078729"/>
              <a:ext cx="2060152" cy="206015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885335" y="7111860"/>
            <a:ext cx="1249944" cy="2295902"/>
            <a:chOff x="11885335" y="7111860"/>
            <a:chExt cx="1249944" cy="229590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1885335" y="7111860"/>
              <a:ext cx="1249944" cy="229590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913682" y="3469652"/>
            <a:ext cx="454866" cy="79594"/>
            <a:chOff x="4934365" y="3790846"/>
            <a:chExt cx="454866" cy="7959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34365" y="3790846"/>
              <a:ext cx="454866" cy="795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773553" y="5617887"/>
            <a:ext cx="4292138" cy="71119"/>
            <a:chOff x="2794236" y="5939081"/>
            <a:chExt cx="4292138" cy="7111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2794236" y="5939081"/>
              <a:ext cx="4292138" cy="7111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492883" y="5853715"/>
            <a:ext cx="740707" cy="79594"/>
            <a:chOff x="4552381" y="5949795"/>
            <a:chExt cx="740707" cy="7959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2381" y="5949795"/>
              <a:ext cx="740707" cy="7959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905024" y="7762814"/>
            <a:ext cx="454866" cy="79594"/>
            <a:chOff x="4925707" y="8084008"/>
            <a:chExt cx="454866" cy="7959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25707" y="8084008"/>
              <a:ext cx="454866" cy="7959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940693" y="5857953"/>
            <a:ext cx="4041547" cy="71119"/>
            <a:chOff x="8940693" y="5857953"/>
            <a:chExt cx="4041547" cy="7111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8940693" y="5857953"/>
              <a:ext cx="4041547" cy="7111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698474" y="3841324"/>
            <a:ext cx="279505" cy="79594"/>
            <a:chOff x="10698474" y="3841324"/>
            <a:chExt cx="279505" cy="7959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98474" y="3841324"/>
              <a:ext cx="279505" cy="7959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681962" y="5989593"/>
            <a:ext cx="279505" cy="79594"/>
            <a:chOff x="10681962" y="5989593"/>
            <a:chExt cx="279505" cy="7959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81962" y="5989593"/>
              <a:ext cx="279505" cy="795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681962" y="7861186"/>
            <a:ext cx="279505" cy="79594"/>
            <a:chOff x="10681962" y="7861186"/>
            <a:chExt cx="279505" cy="7959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81962" y="7861186"/>
              <a:ext cx="279505" cy="7959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961467" y="5206159"/>
            <a:ext cx="879803" cy="71119"/>
            <a:chOff x="10961467" y="5206159"/>
            <a:chExt cx="879803" cy="7111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0800000">
              <a:off x="10961467" y="5206159"/>
              <a:ext cx="879803" cy="71119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368613" y="2756975"/>
            <a:ext cx="1926462" cy="527167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378137" y="5070737"/>
            <a:ext cx="1713890" cy="638605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444232" y="6947651"/>
            <a:ext cx="484538" cy="638605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05280" y="4493537"/>
            <a:ext cx="2200348" cy="52716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891880" y="2667975"/>
            <a:ext cx="2219519" cy="527167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323624" y="6947651"/>
            <a:ext cx="1375976" cy="527167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584406" y="7427963"/>
            <a:ext cx="1965251" cy="841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1665634"/>
            <a:ext cx="16263492" cy="8284087"/>
            <a:chOff x="800000" y="1665634"/>
            <a:chExt cx="16263492" cy="8284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665634"/>
              <a:ext cx="16263492" cy="828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0000" y="713870"/>
            <a:ext cx="15395580" cy="5315520"/>
            <a:chOff x="800000" y="713870"/>
            <a:chExt cx="15395580" cy="53155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000" y="713870"/>
              <a:ext cx="15395580" cy="531552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02087" y="3928068"/>
            <a:ext cx="3560099" cy="7076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93620" y="3171630"/>
            <a:ext cx="1713280" cy="6595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0000" y="713870"/>
            <a:ext cx="5961905" cy="772541"/>
            <a:chOff x="800000" y="713870"/>
            <a:chExt cx="5961905" cy="77254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0000" y="713870"/>
              <a:ext cx="5961905" cy="756080"/>
              <a:chOff x="800000" y="713870"/>
              <a:chExt cx="5961905" cy="75608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00000" y="713870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1897" y="691018"/>
              <a:ext cx="3386250" cy="9122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9807" y="1095775"/>
            <a:ext cx="3566100" cy="931116"/>
            <a:chOff x="7359807" y="1095775"/>
            <a:chExt cx="3566100" cy="9311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59807" y="1095775"/>
              <a:ext cx="3566100" cy="9311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25559" y="3371630"/>
            <a:ext cx="1885594" cy="1885594"/>
            <a:chOff x="2325559" y="3371630"/>
            <a:chExt cx="1885594" cy="18855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5559" y="3371630"/>
              <a:ext cx="1885594" cy="188559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30382" y="3928068"/>
            <a:ext cx="2938137" cy="125857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87711" y="4738449"/>
            <a:ext cx="4599632" cy="7554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16046" y="4720528"/>
            <a:ext cx="2938137" cy="12585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70185" y="4023859"/>
            <a:ext cx="1889154" cy="288692"/>
            <a:chOff x="9770185" y="4023859"/>
            <a:chExt cx="1889154" cy="2886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4023859"/>
              <a:ext cx="1889154" cy="2886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0185" y="4870872"/>
            <a:ext cx="1889154" cy="288692"/>
            <a:chOff x="9770185" y="4870872"/>
            <a:chExt cx="1889154" cy="2886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4870872"/>
              <a:ext cx="1889154" cy="2886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25559" y="6525413"/>
            <a:ext cx="1774587" cy="1774587"/>
            <a:chOff x="2325559" y="6525413"/>
            <a:chExt cx="1774587" cy="177458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5559" y="6525413"/>
              <a:ext cx="1774587" cy="177458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93620" y="6468268"/>
            <a:ext cx="1931061" cy="67856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02087" y="7262796"/>
            <a:ext cx="4259785" cy="125857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70185" y="7401713"/>
            <a:ext cx="1889154" cy="288692"/>
            <a:chOff x="9770185" y="7401713"/>
            <a:chExt cx="1889154" cy="28869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7401713"/>
              <a:ext cx="1889154" cy="28869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16002" y="7212849"/>
            <a:ext cx="3718680" cy="1747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9A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7966" y="4430940"/>
            <a:ext cx="6379590" cy="5257432"/>
            <a:chOff x="2057966" y="4430940"/>
            <a:chExt cx="6379590" cy="52574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2566" y="5120986"/>
              <a:ext cx="5462010" cy="3843601"/>
              <a:chOff x="2502566" y="5120986"/>
              <a:chExt cx="5462010" cy="38436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900000">
                <a:off x="2502566" y="5120986"/>
                <a:ext cx="5462010" cy="38436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75621" y="5081001"/>
              <a:ext cx="5544280" cy="3957308"/>
              <a:chOff x="2475621" y="5081001"/>
              <a:chExt cx="5544280" cy="39573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900000">
                <a:off x="-191758" y="3251961"/>
                <a:ext cx="11088561" cy="791461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900000">
                <a:off x="2475621" y="5081001"/>
                <a:ext cx="5544280" cy="395730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647647" y="1903455"/>
            <a:ext cx="8799293" cy="7055956"/>
            <a:chOff x="5647647" y="1903455"/>
            <a:chExt cx="8799293" cy="70559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280000">
              <a:off x="5647647" y="1903455"/>
              <a:ext cx="8799293" cy="70559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8856" y="5158338"/>
            <a:ext cx="5700831" cy="4032105"/>
            <a:chOff x="11258856" y="5158338"/>
            <a:chExt cx="5700831" cy="40321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43595" y="5340156"/>
              <a:ext cx="5340156" cy="3643343"/>
              <a:chOff x="11443595" y="5340156"/>
              <a:chExt cx="5340156" cy="36433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40000">
                <a:off x="11443595" y="5340156"/>
                <a:ext cx="5340156" cy="36433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78591" y="5380728"/>
              <a:ext cx="5461362" cy="3623645"/>
              <a:chOff x="11378591" y="5380728"/>
              <a:chExt cx="5461362" cy="36236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40000">
                <a:off x="8743838" y="3705905"/>
                <a:ext cx="10922724" cy="7247290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40000">
                <a:off x="11378591" y="5380728"/>
                <a:ext cx="5461362" cy="362364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459323" y="1406018"/>
            <a:ext cx="8757495" cy="7440421"/>
            <a:chOff x="3459323" y="1406018"/>
            <a:chExt cx="8757495" cy="74404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0">
              <a:off x="-1121563" y="-2421671"/>
              <a:ext cx="17514989" cy="1488084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800000">
              <a:off x="3459323" y="1406018"/>
              <a:ext cx="8757495" cy="7440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8960" y="3069913"/>
            <a:ext cx="5608597" cy="4145888"/>
            <a:chOff x="2828960" y="3069913"/>
            <a:chExt cx="5608597" cy="414588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895881" y="3173920"/>
              <a:ext cx="5462010" cy="3930417"/>
              <a:chOff x="2895881" y="3173920"/>
              <a:chExt cx="5462010" cy="39304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20000">
                <a:off x="2895881" y="3173920"/>
                <a:ext cx="5462010" cy="393041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897594" y="3164203"/>
              <a:ext cx="5472576" cy="3957308"/>
              <a:chOff x="2897594" y="3164203"/>
              <a:chExt cx="5472576" cy="39573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20000">
                <a:off x="266067" y="1335163"/>
                <a:ext cx="10945151" cy="7914617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20000">
                <a:off x="2897594" y="3164203"/>
                <a:ext cx="5472576" cy="395730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123484" y="1351596"/>
            <a:ext cx="6222514" cy="5086944"/>
            <a:chOff x="10123484" y="1351596"/>
            <a:chExt cx="6222514" cy="508694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497580" y="1924865"/>
              <a:ext cx="5462010" cy="3930417"/>
              <a:chOff x="10497580" y="1924865"/>
              <a:chExt cx="5462010" cy="393041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780000">
                <a:off x="10497580" y="1924865"/>
                <a:ext cx="5462010" cy="393041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498453" y="1916414"/>
              <a:ext cx="5472576" cy="3957308"/>
              <a:chOff x="10498453" y="1916414"/>
              <a:chExt cx="5472576" cy="395730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780000">
                <a:off x="7866926" y="87374"/>
                <a:ext cx="10945151" cy="7914617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780000">
                <a:off x="10498453" y="1916414"/>
                <a:ext cx="5472576" cy="395730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4520473" y="1409740"/>
            <a:ext cx="9210607" cy="7969737"/>
            <a:chOff x="4520473" y="1409740"/>
            <a:chExt cx="9210607" cy="79697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-301349" y="-2690253"/>
              <a:ext cx="18421214" cy="1593947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4520473" y="1409740"/>
              <a:ext cx="9210607" cy="79697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40908" y="1740086"/>
            <a:ext cx="7334804" cy="2271051"/>
            <a:chOff x="5140908" y="1740086"/>
            <a:chExt cx="7334804" cy="227105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40908" y="1740086"/>
              <a:ext cx="7334804" cy="22710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247761" y="4210808"/>
            <a:ext cx="7375673" cy="1973403"/>
            <a:chOff x="5247761" y="4210808"/>
            <a:chExt cx="7375673" cy="19734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47761" y="4210808"/>
              <a:ext cx="7375673" cy="197340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07763" y="9103906"/>
            <a:ext cx="4979168" cy="35808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08633" y="5078611"/>
            <a:ext cx="3314462" cy="57561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27584" y="3553670"/>
            <a:ext cx="5641941" cy="146564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232860" y="1250918"/>
            <a:ext cx="2366687" cy="489169"/>
            <a:chOff x="10232860" y="1250918"/>
            <a:chExt cx="2366687" cy="48916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89051" y="1291050"/>
              <a:ext cx="2193167" cy="520710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0419996" y="1250918"/>
              <a:ext cx="1992413" cy="27457"/>
              <a:chOff x="10419996" y="1250918"/>
              <a:chExt cx="1992413" cy="2745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19996" y="1250918"/>
                <a:ext cx="1992413" cy="2745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419996" y="1701743"/>
              <a:ext cx="1992413" cy="27457"/>
              <a:chOff x="10419996" y="1701743"/>
              <a:chExt cx="1992413" cy="2745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19996" y="1701743"/>
                <a:ext cx="1992413" cy="27457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0261695" y="1633653"/>
            <a:ext cx="2400051" cy="778713"/>
            <a:chOff x="10261695" y="1633653"/>
            <a:chExt cx="2400051" cy="77871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480000">
              <a:off x="10231963" y="1818632"/>
              <a:ext cx="2199215" cy="437567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0434587" y="1772165"/>
              <a:ext cx="1992413" cy="27457"/>
              <a:chOff x="10434587" y="1772165"/>
              <a:chExt cx="1992413" cy="2745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480000">
                <a:off x="10434587" y="1772165"/>
                <a:ext cx="1992413" cy="2745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0497329" y="2218603"/>
              <a:ext cx="1992413" cy="27457"/>
              <a:chOff x="10497329" y="2218603"/>
              <a:chExt cx="1992413" cy="2745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480000">
                <a:off x="10497329" y="2218603"/>
                <a:ext cx="1992413" cy="274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451" y="375840"/>
            <a:ext cx="16382185" cy="9924394"/>
            <a:chOff x="1006451" y="375840"/>
            <a:chExt cx="16382185" cy="99243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52065" y="1102698"/>
              <a:ext cx="8027991" cy="8925394"/>
              <a:chOff x="9052065" y="1102698"/>
              <a:chExt cx="8027991" cy="892539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40000">
                <a:off x="9052065" y="1102698"/>
                <a:ext cx="8027991" cy="89253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73492" y="644904"/>
              <a:ext cx="8027991" cy="8980583"/>
              <a:chOff x="8973492" y="644904"/>
              <a:chExt cx="8027991" cy="898058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40000">
                <a:off x="8973492" y="644904"/>
                <a:ext cx="8027991" cy="89805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06451" y="649108"/>
              <a:ext cx="15733238" cy="9370325"/>
              <a:chOff x="1006451" y="649108"/>
              <a:chExt cx="15733238" cy="937032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6451" y="649108"/>
                <a:ext cx="15733238" cy="937032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4475" y="611012"/>
            <a:ext cx="16513309" cy="5647870"/>
            <a:chOff x="664475" y="611012"/>
            <a:chExt cx="16513309" cy="56478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475" y="611012"/>
              <a:ext cx="16513309" cy="56478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2915" y="3846845"/>
            <a:ext cx="3524524" cy="5004650"/>
            <a:chOff x="1512915" y="3846845"/>
            <a:chExt cx="3524524" cy="50046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3187" y="7602117"/>
              <a:ext cx="3323980" cy="1249378"/>
              <a:chOff x="1613187" y="7602117"/>
              <a:chExt cx="3323980" cy="12493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3187" y="7602117"/>
                <a:ext cx="3323980" cy="124937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12915" y="3846845"/>
              <a:ext cx="3524524" cy="3021562"/>
              <a:chOff x="1512915" y="3846845"/>
              <a:chExt cx="3524524" cy="302156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69358" y="2450300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12915" y="3846845"/>
                <a:ext cx="3524524" cy="302156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65750" y="7222734"/>
              <a:ext cx="2599091" cy="13854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16800" y="4275933"/>
            <a:ext cx="3524524" cy="4575561"/>
            <a:chOff x="5216800" y="4275933"/>
            <a:chExt cx="3524524" cy="457556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317071" y="4615319"/>
              <a:ext cx="3323980" cy="1249378"/>
              <a:chOff x="5317071" y="4615319"/>
              <a:chExt cx="3323980" cy="124937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17071" y="4615319"/>
                <a:ext cx="3323980" cy="124937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7228" y="4235934"/>
              <a:ext cx="2260596" cy="138549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5216800" y="5829933"/>
              <a:ext cx="3524524" cy="3021562"/>
              <a:chOff x="5216800" y="5829933"/>
              <a:chExt cx="3524524" cy="302156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34527" y="4433388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216800" y="5829933"/>
                <a:ext cx="3524524" cy="30215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8890982" y="3846845"/>
            <a:ext cx="3524524" cy="5004650"/>
            <a:chOff x="8890982" y="3846845"/>
            <a:chExt cx="3524524" cy="500465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991254" y="7602117"/>
              <a:ext cx="3323980" cy="1249378"/>
              <a:chOff x="8991254" y="7602117"/>
              <a:chExt cx="3323980" cy="124937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91254" y="7602117"/>
                <a:ext cx="3323980" cy="124937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890982" y="3846845"/>
              <a:ext cx="3524524" cy="3021562"/>
              <a:chOff x="8890982" y="3846845"/>
              <a:chExt cx="3524524" cy="302156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08709" y="2450300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890982" y="3846845"/>
                <a:ext cx="3524524" cy="302156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6634" y="7222734"/>
              <a:ext cx="2695006" cy="138550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671057" y="4275933"/>
            <a:ext cx="3524524" cy="4575561"/>
            <a:chOff x="12671057" y="4275933"/>
            <a:chExt cx="3524524" cy="457556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771328" y="4615319"/>
              <a:ext cx="3323980" cy="1249378"/>
              <a:chOff x="12771328" y="4615319"/>
              <a:chExt cx="3323980" cy="124937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71328" y="4615319"/>
                <a:ext cx="3323980" cy="124937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56763" y="4235934"/>
              <a:ext cx="2729586" cy="1385491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671057" y="5829933"/>
              <a:ext cx="3524524" cy="3021562"/>
              <a:chOff x="12671057" y="5829933"/>
              <a:chExt cx="3524524" cy="302156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988784" y="4433388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671057" y="5829933"/>
                <a:ext cx="3524524" cy="3021562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98096" y="2697030"/>
            <a:ext cx="8319625" cy="87017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570333" y="1507423"/>
            <a:ext cx="7145048" cy="756080"/>
            <a:chOff x="5570333" y="1507423"/>
            <a:chExt cx="7145048" cy="75608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5570333" y="1507423"/>
              <a:ext cx="7145048" cy="756080"/>
              <a:chOff x="5570333" y="1507423"/>
              <a:chExt cx="7145048" cy="756080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570333" y="1507423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77145" y="1484564"/>
              <a:ext cx="5378688" cy="84316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359807" y="57143"/>
            <a:ext cx="3566100" cy="931116"/>
            <a:chOff x="7359807" y="57143"/>
            <a:chExt cx="3566100" cy="93111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59807" y="57143"/>
              <a:ext cx="3566100" cy="9311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2813" y="-4031926"/>
            <a:ext cx="10300088" cy="18335193"/>
            <a:chOff x="3992813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8836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2813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5390" y="1479720"/>
            <a:ext cx="1497175" cy="1860255"/>
            <a:chOff x="14855390" y="1479720"/>
            <a:chExt cx="1497175" cy="18602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855390" y="1479720"/>
              <a:ext cx="1497175" cy="1860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3973" y="1983645"/>
            <a:ext cx="1506660" cy="1854316"/>
            <a:chOff x="13203973" y="1983645"/>
            <a:chExt cx="1506660" cy="18543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0000">
              <a:off x="13203973" y="1983645"/>
              <a:ext cx="1506660" cy="1854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60824" y="4944498"/>
            <a:ext cx="11590419" cy="4787950"/>
            <a:chOff x="5560824" y="4944498"/>
            <a:chExt cx="11590419" cy="47879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0824" y="4944498"/>
              <a:ext cx="11590419" cy="47879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236" y="457841"/>
            <a:ext cx="9821177" cy="3383707"/>
            <a:chOff x="650236" y="457841"/>
            <a:chExt cx="9821177" cy="3383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236" y="457841"/>
              <a:ext cx="9821177" cy="3383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5926" y="4096908"/>
            <a:ext cx="3095238" cy="4131720"/>
            <a:chOff x="965926" y="4096908"/>
            <a:chExt cx="3095238" cy="413172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65926" y="4352437"/>
              <a:ext cx="3086120" cy="3867990"/>
              <a:chOff x="965926" y="4352437"/>
              <a:chExt cx="3086120" cy="386799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577134" y="2418442"/>
                <a:ext cx="6172240" cy="773597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65926" y="4352437"/>
                <a:ext cx="3086120" cy="38679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354493" y="4096908"/>
              <a:ext cx="308986" cy="615537"/>
              <a:chOff x="2354493" y="4096908"/>
              <a:chExt cx="308986" cy="61553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54493" y="4096908"/>
                <a:ext cx="308986" cy="61553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3363" y="6376496"/>
              <a:ext cx="2661149" cy="78722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182" y="5640659"/>
              <a:ext cx="2531395" cy="63022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2178" y="5089525"/>
              <a:ext cx="1677709" cy="6589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79890" y="4352437"/>
            <a:ext cx="3000000" cy="3876190"/>
            <a:chOff x="7479890" y="4352437"/>
            <a:chExt cx="3000000" cy="38761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79890" y="4352437"/>
              <a:ext cx="2991523" cy="3867990"/>
              <a:chOff x="7479890" y="4352437"/>
              <a:chExt cx="2991523" cy="386799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84129" y="2418442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79890" y="4352437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78839" y="5852144"/>
              <a:ext cx="2252747" cy="60289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0030" y="6551658"/>
              <a:ext cx="2759796" cy="81299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78843" y="5230992"/>
              <a:ext cx="1755423" cy="6589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89573" y="5570039"/>
            <a:ext cx="3000000" cy="3876190"/>
            <a:chOff x="10689573" y="5570039"/>
            <a:chExt cx="3000000" cy="387619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689573" y="5570039"/>
              <a:ext cx="2991523" cy="3867990"/>
              <a:chOff x="10689573" y="5570039"/>
              <a:chExt cx="2991523" cy="386799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193812" y="3636045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89573" y="5570039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88573" y="6847430"/>
              <a:ext cx="2659290" cy="63022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79715" y="7553810"/>
              <a:ext cx="2244092" cy="146261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88527" y="6233100"/>
              <a:ext cx="1771699" cy="6704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899257" y="4160000"/>
            <a:ext cx="3000000" cy="3876190"/>
            <a:chOff x="13899257" y="4160000"/>
            <a:chExt cx="3000000" cy="38761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899257" y="4160000"/>
              <a:ext cx="2991523" cy="3867990"/>
              <a:chOff x="13899257" y="4160000"/>
              <a:chExt cx="2991523" cy="386799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403495" y="2226005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899257" y="4160000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98192" y="5556906"/>
              <a:ext cx="2122756" cy="602890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76191" y="6239430"/>
              <a:ext cx="2701025" cy="449520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98210" y="4946668"/>
              <a:ext cx="1733004" cy="6704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270207" y="4835089"/>
            <a:ext cx="3000000" cy="4138795"/>
            <a:chOff x="4270207" y="4835089"/>
            <a:chExt cx="3000000" cy="413879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270207" y="5097694"/>
              <a:ext cx="2991523" cy="3867990"/>
              <a:chOff x="4270207" y="5097694"/>
              <a:chExt cx="2991523" cy="386799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74445" y="3163699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270207" y="5097694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69163" y="6387878"/>
              <a:ext cx="2696575" cy="63022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60344" y="7088049"/>
              <a:ext cx="2587520" cy="112185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69160" y="5766430"/>
              <a:ext cx="1716642" cy="670471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5611475" y="4835089"/>
              <a:ext cx="308986" cy="615537"/>
              <a:chOff x="5611475" y="4835089"/>
              <a:chExt cx="308986" cy="61553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11475" y="4835089"/>
                <a:ext cx="308986" cy="615537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331382" y="5008437"/>
            <a:ext cx="3455575" cy="79594"/>
            <a:chOff x="2331382" y="5008437"/>
            <a:chExt cx="3455575" cy="7959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720000">
              <a:off x="2331382" y="5008437"/>
              <a:ext cx="3455575" cy="7959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665857" y="4971961"/>
            <a:ext cx="3320701" cy="79594"/>
            <a:chOff x="5665857" y="4971961"/>
            <a:chExt cx="3320701" cy="7959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780000">
              <a:off x="5665857" y="4971961"/>
              <a:ext cx="3320701" cy="7959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30384" y="5233255"/>
            <a:ext cx="3455575" cy="79594"/>
            <a:chOff x="8830384" y="5233255"/>
            <a:chExt cx="3455575" cy="7959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260000">
              <a:off x="8830384" y="5233255"/>
              <a:ext cx="3455575" cy="7959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014350" y="5143049"/>
            <a:ext cx="3507659" cy="79594"/>
            <a:chOff x="12014350" y="5143049"/>
            <a:chExt cx="3507659" cy="7959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500000">
              <a:off x="12014350" y="5143049"/>
              <a:ext cx="3507659" cy="795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777302" y="4044669"/>
            <a:ext cx="308986" cy="615537"/>
            <a:chOff x="8777302" y="4044669"/>
            <a:chExt cx="308986" cy="61553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7302" y="4044669"/>
              <a:ext cx="308986" cy="61553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9889" y="5295238"/>
            <a:ext cx="308986" cy="615537"/>
            <a:chOff x="12049889" y="5295238"/>
            <a:chExt cx="308986" cy="61553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49889" y="5295238"/>
              <a:ext cx="308986" cy="61553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218801" y="3851071"/>
            <a:ext cx="308986" cy="615537"/>
            <a:chOff x="15218801" y="3851071"/>
            <a:chExt cx="308986" cy="615537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18801" y="3851071"/>
              <a:ext cx="308986" cy="615537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5570333" y="1507423"/>
            <a:ext cx="7145048" cy="756080"/>
            <a:chOff x="5570333" y="1507423"/>
            <a:chExt cx="7145048" cy="756080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5570333" y="1507423"/>
              <a:ext cx="7145048" cy="756080"/>
              <a:chOff x="5570333" y="1507423"/>
              <a:chExt cx="7145048" cy="75608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5570333" y="1507423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07326" y="1484564"/>
              <a:ext cx="2362536" cy="8464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20" name="그룹 1007"/>
          <p:cNvGrpSpPr/>
          <p:nvPr/>
        </p:nvGrpSpPr>
        <p:grpSpPr>
          <a:xfrm rot="5400000">
            <a:off x="5540715" y="949799"/>
            <a:ext cx="6237208" cy="8589359"/>
            <a:chOff x="2350952" y="1929546"/>
            <a:chExt cx="5523588" cy="6426623"/>
          </a:xfrm>
        </p:grpSpPr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4617" y="-1074935"/>
              <a:ext cx="11047176" cy="12853246"/>
            </a:xfrm>
            <a:prstGeom prst="rect">
              <a:avLst/>
            </a:prstGeom>
          </p:spPr>
        </p:pic>
        <p:pic>
          <p:nvPicPr>
            <p:cNvPr id="23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0952" y="1929546"/>
              <a:ext cx="5523588" cy="642662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2408639"/>
            <a:ext cx="7486872" cy="5615154"/>
          </a:xfrm>
          <a:prstGeom prst="rect">
            <a:avLst/>
          </a:prstGeom>
        </p:spPr>
      </p:pic>
      <p:grpSp>
        <p:nvGrpSpPr>
          <p:cNvPr id="24" name="그룹 1008"/>
          <p:cNvGrpSpPr/>
          <p:nvPr/>
        </p:nvGrpSpPr>
        <p:grpSpPr>
          <a:xfrm>
            <a:off x="5773884" y="1799405"/>
            <a:ext cx="1060560" cy="1655054"/>
            <a:chOff x="2887672" y="1586987"/>
            <a:chExt cx="1060560" cy="1655054"/>
          </a:xfrm>
        </p:grpSpPr>
        <p:pic>
          <p:nvPicPr>
            <p:cNvPr id="25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0000">
              <a:off x="2887672" y="1586987"/>
              <a:ext cx="1060560" cy="165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1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20" name="그룹 1007"/>
          <p:cNvGrpSpPr/>
          <p:nvPr/>
        </p:nvGrpSpPr>
        <p:grpSpPr>
          <a:xfrm>
            <a:off x="6290542" y="1880119"/>
            <a:ext cx="5523588" cy="6426623"/>
            <a:chOff x="2350952" y="1929546"/>
            <a:chExt cx="5523588" cy="6426623"/>
          </a:xfrm>
        </p:grpSpPr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4617" y="-1074935"/>
              <a:ext cx="11047176" cy="12853246"/>
            </a:xfrm>
            <a:prstGeom prst="rect">
              <a:avLst/>
            </a:prstGeom>
          </p:spPr>
        </p:pic>
        <p:pic>
          <p:nvPicPr>
            <p:cNvPr id="23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0952" y="1929546"/>
              <a:ext cx="5523588" cy="6426623"/>
            </a:xfrm>
            <a:prstGeom prst="rect">
              <a:avLst/>
            </a:prstGeom>
          </p:spPr>
        </p:pic>
      </p:grpSp>
      <p:grpSp>
        <p:nvGrpSpPr>
          <p:cNvPr id="24" name="그룹 1008"/>
          <p:cNvGrpSpPr/>
          <p:nvPr/>
        </p:nvGrpSpPr>
        <p:grpSpPr>
          <a:xfrm>
            <a:off x="8344781" y="1515140"/>
            <a:ext cx="1060560" cy="1655054"/>
            <a:chOff x="2887672" y="1586987"/>
            <a:chExt cx="1060560" cy="1655054"/>
          </a:xfrm>
        </p:grpSpPr>
        <p:pic>
          <p:nvPicPr>
            <p:cNvPr id="25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20000">
              <a:off x="2887672" y="1586987"/>
              <a:ext cx="1060560" cy="165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5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99183" y="2740270"/>
            <a:ext cx="4585922" cy="4642861"/>
            <a:chOff x="10393663" y="3260044"/>
            <a:chExt cx="3746579" cy="37465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663" y="3260044"/>
              <a:ext cx="3746579" cy="37465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19653011">
            <a:off x="10875394" y="5769923"/>
            <a:ext cx="1497298" cy="2318474"/>
            <a:chOff x="13609618" y="5597644"/>
            <a:chExt cx="980794" cy="19437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420000">
              <a:off x="13609618" y="5597644"/>
              <a:ext cx="980794" cy="19437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00360" y="1862112"/>
            <a:ext cx="5028571" cy="6612284"/>
            <a:chOff x="5600360" y="1862112"/>
            <a:chExt cx="5028571" cy="661228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600360" y="2169634"/>
              <a:ext cx="5023066" cy="6295661"/>
              <a:chOff x="5600360" y="2169634"/>
              <a:chExt cx="5023066" cy="62956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88827" y="-978196"/>
                <a:ext cx="10046131" cy="12591322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00360" y="2169634"/>
                <a:ext cx="5023066" cy="62956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8746" y="5169642"/>
              <a:ext cx="4048453" cy="192137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217540" y="3483161"/>
              <a:ext cx="1788705" cy="1175267"/>
              <a:chOff x="7217540" y="3483161"/>
              <a:chExt cx="1788705" cy="11752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17540" y="3483161"/>
                <a:ext cx="1788705" cy="11752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470427" y="1873256"/>
              <a:ext cx="1282931" cy="670823"/>
              <a:chOff x="7470427" y="1873256"/>
              <a:chExt cx="1282931" cy="67082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740000">
                <a:off x="6828962" y="1646208"/>
                <a:ext cx="2565862" cy="134164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740000">
                <a:off x="7470427" y="1873256"/>
                <a:ext cx="1282931" cy="67082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14795" y="986542"/>
            <a:ext cx="7637864" cy="1937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60420" y="2707882"/>
            <a:ext cx="4234808" cy="5164670"/>
            <a:chOff x="2860420" y="2707882"/>
            <a:chExt cx="4234808" cy="51646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015" y="125546"/>
              <a:ext cx="8469617" cy="1032934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0420" y="2707882"/>
              <a:ext cx="4234808" cy="51646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1" cstate="print"/>
          <a:srcRect t="47383"/>
          <a:stretch/>
        </p:blipFill>
        <p:spPr>
          <a:xfrm>
            <a:off x="3076953" y="6286500"/>
            <a:ext cx="3317439" cy="8532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37022" y="2425105"/>
            <a:ext cx="1081604" cy="565552"/>
            <a:chOff x="4437022" y="2425105"/>
            <a:chExt cx="1081604" cy="5655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920000">
              <a:off x="3896220" y="2233688"/>
              <a:ext cx="2163208" cy="113110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920000">
              <a:off x="4437022" y="2425105"/>
              <a:ext cx="1081604" cy="5655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37067" y="2708857"/>
            <a:ext cx="4096947" cy="5134910"/>
            <a:chOff x="10137067" y="2708857"/>
            <a:chExt cx="4096947" cy="51349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88593" y="141402"/>
              <a:ext cx="8193895" cy="1026982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7067" y="2708857"/>
              <a:ext cx="4096947" cy="513491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61979" y="6073024"/>
            <a:ext cx="3221743" cy="11053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62344" y="2406404"/>
            <a:ext cx="1046393" cy="547141"/>
            <a:chOff x="11662344" y="2406404"/>
            <a:chExt cx="1046393" cy="5471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1139148" y="2221218"/>
              <a:ext cx="2092786" cy="109428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1662344" y="2406404"/>
              <a:ext cx="1046393" cy="5471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08923" y="3414111"/>
            <a:ext cx="2060152" cy="2060152"/>
            <a:chOff x="3908923" y="3414111"/>
            <a:chExt cx="2060152" cy="20601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08923" y="3414111"/>
              <a:ext cx="2060152" cy="20601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78305" y="3349624"/>
            <a:ext cx="2014472" cy="2014472"/>
            <a:chOff x="11178305" y="3349624"/>
            <a:chExt cx="2014472" cy="20144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78305" y="3349624"/>
              <a:ext cx="2014472" cy="201447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92705" y="1590010"/>
            <a:ext cx="10489540" cy="2022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1429" y="718448"/>
            <a:ext cx="8027991" cy="9370325"/>
            <a:chOff x="9131429" y="718448"/>
            <a:chExt cx="8027991" cy="9370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9131429" y="718448"/>
              <a:ext cx="8027991" cy="9370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0476" y="644162"/>
            <a:ext cx="8027991" cy="9370325"/>
            <a:chOff x="8990476" y="644162"/>
            <a:chExt cx="8027991" cy="9370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8990476" y="644162"/>
              <a:ext cx="8027991" cy="9370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84420" y="649108"/>
            <a:ext cx="8555269" cy="9370325"/>
            <a:chOff x="8184420" y="649108"/>
            <a:chExt cx="8555269" cy="93703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4420" y="649108"/>
              <a:ext cx="8555269" cy="9370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28657" y="3389251"/>
            <a:ext cx="7558975" cy="5235366"/>
            <a:chOff x="8628657" y="3389251"/>
            <a:chExt cx="7558975" cy="52353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8657" y="3389251"/>
              <a:ext cx="7558975" cy="52353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28657" y="342857"/>
            <a:ext cx="901471" cy="1406788"/>
            <a:chOff x="8428657" y="342857"/>
            <a:chExt cx="901471" cy="14067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8657" y="342857"/>
              <a:ext cx="901471" cy="14067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79335" y="3538468"/>
            <a:ext cx="6155266" cy="49442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42763" y="1622030"/>
            <a:ext cx="3155975" cy="73008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877771" y="3942083"/>
            <a:ext cx="3228901" cy="3228901"/>
            <a:chOff x="2877771" y="3942083"/>
            <a:chExt cx="3228901" cy="32289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77771" y="3942083"/>
              <a:ext cx="3228901" cy="32289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52612" y="3800674"/>
            <a:ext cx="1123790" cy="423773"/>
            <a:chOff x="9452612" y="3800674"/>
            <a:chExt cx="1123790" cy="4237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020000">
              <a:off x="8890717" y="3657244"/>
              <a:ext cx="2247579" cy="84754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020000">
              <a:off x="9452612" y="3800674"/>
              <a:ext cx="1123790" cy="42377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76459" y="3975878"/>
            <a:ext cx="4053200" cy="4062114"/>
            <a:chOff x="2276459" y="3975878"/>
            <a:chExt cx="4053200" cy="40621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158" y="2098060"/>
              <a:ext cx="8106401" cy="812422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6459" y="3975878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01531" y="7797354"/>
            <a:ext cx="1141251" cy="423773"/>
            <a:chOff x="5701531" y="7797354"/>
            <a:chExt cx="1141251" cy="4237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5130906" y="7653923"/>
              <a:ext cx="2282502" cy="84754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5701531" y="7797354"/>
              <a:ext cx="1141251" cy="4237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14507" y="4012561"/>
            <a:ext cx="4053200" cy="4062114"/>
            <a:chOff x="10014507" y="4012561"/>
            <a:chExt cx="4053200" cy="40621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5206" y="2134743"/>
              <a:ext cx="8106401" cy="812422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14507" y="4012561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439579" y="7834037"/>
            <a:ext cx="1141251" cy="423773"/>
            <a:chOff x="13439579" y="7834037"/>
            <a:chExt cx="1141251" cy="42377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12868954" y="7690606"/>
              <a:ext cx="2282502" cy="84754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13439579" y="7834037"/>
              <a:ext cx="1141251" cy="4237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9611" y="3730196"/>
            <a:ext cx="1123790" cy="423773"/>
            <a:chOff x="1739611" y="3730196"/>
            <a:chExt cx="1123790" cy="4237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020000">
              <a:off x="1177716" y="3586766"/>
              <a:ext cx="2247579" cy="84754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020000">
              <a:off x="1739611" y="3730196"/>
              <a:ext cx="1123790" cy="42377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55" y="4275727"/>
            <a:ext cx="3385092" cy="3385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9</cp:revision>
  <dcterms:created xsi:type="dcterms:W3CDTF">2022-09-15T15:43:23Z</dcterms:created>
  <dcterms:modified xsi:type="dcterms:W3CDTF">2022-09-18T01:44:03Z</dcterms:modified>
</cp:coreProperties>
</file>